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5122" y="1"/>
            <a:ext cx="4728384" cy="842682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Arial Rounded MT Bold" panose="020F0704030504030204" pitchFamily="34" charset="0"/>
              </a:rPr>
              <a:t>MAD HATTER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294095" y="1383552"/>
            <a:ext cx="5127812" cy="3937566"/>
          </a:xfrm>
        </p:spPr>
        <p:txBody>
          <a:bodyPr>
            <a:normAutofit/>
          </a:bodyPr>
          <a:lstStyle/>
          <a:p>
            <a:r>
              <a:rPr lang="en-US" sz="29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Hat 1 of 3:</a:t>
            </a:r>
          </a:p>
          <a:p>
            <a:r>
              <a:rPr lang="en-US" sz="29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MAKE A CROWN!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SUPPLIES:</a:t>
            </a:r>
          </a:p>
          <a:p>
            <a:r>
              <a:rPr lang="en-US" sz="1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 Plate</a:t>
            </a:r>
          </a:p>
          <a:p>
            <a:r>
              <a:rPr lang="en-US" sz="1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Pencil</a:t>
            </a:r>
          </a:p>
          <a:p>
            <a:r>
              <a:rPr lang="en-US" sz="1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Scissors </a:t>
            </a:r>
          </a:p>
          <a:p>
            <a:r>
              <a:rPr lang="en-US" sz="1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Markers, Crayons, or Paints</a:t>
            </a:r>
          </a:p>
          <a:p>
            <a:endParaRPr lang="en-US" sz="1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create the crown, simply follow the steps in the pictures to the left!</a:t>
            </a:r>
          </a:p>
          <a:p>
            <a:endParaRPr lang="en-US" sz="1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45" y="842683"/>
            <a:ext cx="3068154" cy="547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50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240" y="152400"/>
            <a:ext cx="5266266" cy="13208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ial Rounded MT Bold" panose="020F0704030504030204" pitchFamily="34" charset="0"/>
              </a:rPr>
              <a:t>MAD HATTER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816" y="1066895"/>
            <a:ext cx="5409701" cy="579110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Hat 2 of 3:</a:t>
            </a:r>
          </a:p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Make a Nurse Cap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(or omit the red cross and make it any kind of cap you choose!)</a:t>
            </a:r>
          </a:p>
          <a:p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Supplies:</a:t>
            </a: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2 sheets of white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paper 8.5 x 11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Glue stick</a:t>
            </a: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Scissors</a:t>
            </a:r>
          </a:p>
          <a:p>
            <a:endParaRPr lang="en-US" sz="24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There will be 7 steps…..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541" y="152400"/>
            <a:ext cx="2313454" cy="30846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12541" y="3523129"/>
            <a:ext cx="28866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This project was brought to us from </a:t>
            </a:r>
            <a:r>
              <a:rPr lang="en-US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eHow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18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05" y="143436"/>
            <a:ext cx="8596668" cy="13208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ial Rounded MT Bold" panose="020F0704030504030204" pitchFamily="34" charset="0"/>
              </a:rPr>
              <a:t>MAD HATTER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8910" y="1156447"/>
            <a:ext cx="3087843" cy="135362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One: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Attach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two pieces of 8 1/2-inch by 11-inch white paper together along the short edge.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59" y="1156447"/>
            <a:ext cx="1683124" cy="22441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59095" y="2200284"/>
            <a:ext cx="20795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Two: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Fold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paper in half, having the folded edge at the top.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0917" y="4500282"/>
            <a:ext cx="39355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Three: </a:t>
            </a:r>
            <a:r>
              <a:rPr lang="en-US" dirty="0" smtClean="0"/>
              <a:t>Find </a:t>
            </a:r>
            <a:r>
              <a:rPr lang="en-US" dirty="0"/>
              <a:t>the center of the paper; fold the upper-right-hand corner down along the center, leaving about a 2-inch border along the bottom.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306" y="1047380"/>
            <a:ext cx="1764926" cy="23532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176" y="3802529"/>
            <a:ext cx="1881468" cy="2508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77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369" y="0"/>
            <a:ext cx="8596668" cy="13208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ial Rounded MT Bold" panose="020F0704030504030204" pitchFamily="34" charset="0"/>
              </a:rPr>
              <a:t>MAD HATTER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9865" y="1019919"/>
            <a:ext cx="2442384" cy="1999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Four: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Repeat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with the upper left hand corner. You should end up with a triangle and a 2-inch border along the bottom edge.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87378" y="1782764"/>
            <a:ext cx="2940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Five: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Fold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tip of the triangle down to meet the edge that was formed by the triangle piece. You should still have a 2-inch border along the bottom edge. You may glue this piece down, if desired.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20983" y="3445059"/>
            <a:ext cx="25818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Six: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Grabbing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bottom edge of the top layer only, fold up the 2-inch border. Turn the hat over and repeat on the other side.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62" y="995738"/>
            <a:ext cx="1567703" cy="20902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88" y="1433276"/>
            <a:ext cx="2535090" cy="18993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61" y="3443154"/>
            <a:ext cx="2183342" cy="16357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288" y="4873310"/>
            <a:ext cx="2320202" cy="173831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472490" y="4399743"/>
            <a:ext cx="26721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Seven: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Open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hat, manipulating it gently to shape it and form light creases. Embellish the front, as desired.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83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 Rounded MT Bold" panose="020F0704030504030204" pitchFamily="34" charset="0"/>
              </a:rPr>
              <a:t>MAD HATTER</a:t>
            </a:r>
            <a:endParaRPr lang="en-US" sz="6000" dirty="0">
              <a:latin typeface="Arial Rounded MT Bold" panose="020F070403050403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17" y="1380658"/>
            <a:ext cx="3867772" cy="5314759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07859" y="1721224"/>
            <a:ext cx="4975411" cy="507402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Hat 3 of 3: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Make a pirate hat!</a:t>
            </a:r>
          </a:p>
          <a:p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Supplies: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One large sheet </a:t>
            </a:r>
            <a:r>
              <a:rPr lang="en-US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of </a:t>
            </a:r>
            <a:r>
              <a:rPr lang="en-US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drawing paper or news paper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Follow instructions on graphic to the left!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46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</TotalTime>
  <Words>318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Arial Rounded MT Bold</vt:lpstr>
      <vt:lpstr>Trebuchet MS</vt:lpstr>
      <vt:lpstr>Wingdings 3</vt:lpstr>
      <vt:lpstr>Facet</vt:lpstr>
      <vt:lpstr>MAD HATTER</vt:lpstr>
      <vt:lpstr>MAD HATTER</vt:lpstr>
      <vt:lpstr>MAD HATTER</vt:lpstr>
      <vt:lpstr>MAD HATTER</vt:lpstr>
      <vt:lpstr>MAD HATTER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HATS!</dc:title>
  <dc:creator>jean</dc:creator>
  <cp:lastModifiedBy>jean</cp:lastModifiedBy>
  <cp:revision>13</cp:revision>
  <dcterms:created xsi:type="dcterms:W3CDTF">2020-06-11T18:44:57Z</dcterms:created>
  <dcterms:modified xsi:type="dcterms:W3CDTF">2020-06-16T02:34:01Z</dcterms:modified>
</cp:coreProperties>
</file>