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F0482-82E6-4643-A306-C9B0E3623C0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E6063-8136-4C68-87AA-00B013BD8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42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E6063-8136-4C68-87AA-00B013BD8A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59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E6063-8136-4C68-87AA-00B013BD8A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55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E6063-8136-4C68-87AA-00B013BD8A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20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E6063-8136-4C68-87AA-00B013BD8A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89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E6063-8136-4C68-87AA-00B013BD8A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67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E6063-8136-4C68-87AA-00B013BD8A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1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awnsheehy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jpg"/><Relationship Id="rId5" Type="http://schemas.openxmlformats.org/officeDocument/2006/relationships/hyperlink" Target="https://mymodernmet.com/contemporary-origami-artists/" TargetMode="External"/><Relationship Id="rId4" Type="http://schemas.openxmlformats.org/officeDocument/2006/relationships/hyperlink" Target="https://www.bestpopupbooks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thesprucecrafts.com/easy-origami-boat-instructions-405741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BGLyjraKb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hki9RFBf5o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5517"/>
            <a:ext cx="8596668" cy="1320800"/>
          </a:xfrm>
        </p:spPr>
        <p:txBody>
          <a:bodyPr/>
          <a:lstStyle/>
          <a:p>
            <a:r>
              <a:rPr lang="en-US" sz="6000" dirty="0" smtClean="0">
                <a:latin typeface="Arial Rounded MT Bold" panose="020F0704030504030204" pitchFamily="34" charset="0"/>
              </a:rPr>
              <a:t>CUT, FOLD, and POP!</a:t>
            </a:r>
            <a:endParaRPr lang="en-US" sz="6000" dirty="0">
              <a:latin typeface="Arial Rounded MT Bold" panose="020F07040305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3125" y="3239324"/>
            <a:ext cx="4312024" cy="1481567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For Inspiration, click here:</a:t>
            </a:r>
          </a:p>
          <a:p>
            <a:r>
              <a:rPr lang="en-US" sz="1000" dirty="0" smtClean="0">
                <a:solidFill>
                  <a:srgbClr val="C00000"/>
                </a:solidFill>
                <a:latin typeface="Arial Black" panose="020B0A04020102020204" pitchFamily="34" charset="0"/>
                <a:hlinkClick r:id="rId3"/>
              </a:rPr>
              <a:t>https://www.shawnsheehy.com/</a:t>
            </a:r>
            <a:endParaRPr lang="en-US" sz="1000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sz="1000" dirty="0" smtClean="0">
                <a:solidFill>
                  <a:srgbClr val="C00000"/>
                </a:solidFill>
                <a:latin typeface="Arial Black" panose="020B0A04020102020204" pitchFamily="34" charset="0"/>
                <a:hlinkClick r:id="rId4"/>
              </a:rPr>
              <a:t>https://www.bestpopupbooks.com/</a:t>
            </a:r>
            <a:endParaRPr lang="en-US" sz="1000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sz="1000" dirty="0" smtClean="0">
                <a:solidFill>
                  <a:srgbClr val="C00000"/>
                </a:solidFill>
                <a:latin typeface="Arial Black" panose="020B0A04020102020204" pitchFamily="34" charset="0"/>
                <a:hlinkClick r:id="rId5"/>
              </a:rPr>
              <a:t>https://mymodernmet.com/contemporary-origami-artists/</a:t>
            </a:r>
            <a:endParaRPr lang="en-US" sz="1000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005" y="3083859"/>
            <a:ext cx="3425127" cy="1927412"/>
          </a:xfrm>
        </p:spPr>
      </p:pic>
      <p:sp>
        <p:nvSpPr>
          <p:cNvPr id="7" name="TextBox 6"/>
          <p:cNvSpPr txBox="1"/>
          <p:nvPr/>
        </p:nvSpPr>
        <p:spPr>
          <a:xfrm>
            <a:off x="4975667" y="5024281"/>
            <a:ext cx="15688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Shawn Sheehy</a:t>
            </a:r>
            <a:endParaRPr lang="en-US" sz="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906" y="5683623"/>
            <a:ext cx="8875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For Projects and instructions, head on over to the next page</a:t>
            </a:r>
            <a:endParaRPr lang="en-US" sz="20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6696635" y="601531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77153" y="1246093"/>
            <a:ext cx="74407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Origami is the Japanese art of paper folding. It started in the 17</a:t>
            </a:r>
            <a:r>
              <a:rPr lang="en-US" baseline="30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century and became very popular in the mid 1900s.</a:t>
            </a:r>
          </a:p>
          <a:p>
            <a:endParaRPr lang="en-US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Pop-ups also became popular for kids in the USA during the mid 1900s, but their origin traces all the way back to the 1200s with the invention of the </a:t>
            </a:r>
            <a:r>
              <a:rPr lang="en-US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Lullian</a:t>
            </a:r>
            <a:r>
              <a:rPr 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Circle in the kingdom of Majorca.</a:t>
            </a:r>
            <a:endParaRPr lang="en-US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6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57181"/>
            <a:ext cx="8596668" cy="1018584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Arial Rounded MT Bold" panose="020F0704030504030204" pitchFamily="34" charset="0"/>
              </a:rPr>
              <a:t>CUT, FOLD, and POP!</a:t>
            </a:r>
            <a:endParaRPr lang="en-US" sz="6000" dirty="0">
              <a:latin typeface="Arial Rounded MT Bold" panose="020F070403050403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50" y="995082"/>
            <a:ext cx="4289591" cy="546847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8871" y="995082"/>
            <a:ext cx="4858870" cy="5695171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Here is a fun folding project by origami-amazing.blogspot.com</a:t>
            </a:r>
          </a:p>
          <a:p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SUPPLIES:</a:t>
            </a:r>
          </a:p>
          <a:p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1 </a:t>
            </a:r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6” square </a:t>
            </a:r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piece of paper</a:t>
            </a:r>
          </a:p>
          <a:p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A marker or pen</a:t>
            </a:r>
          </a:p>
          <a:p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endParaRPr lang="en-US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Follow the instructions on the graphic to the left.</a:t>
            </a:r>
          </a:p>
          <a:p>
            <a:endParaRPr lang="en-US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endParaRPr lang="en-US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MORE PROJECTS</a:t>
            </a:r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476565" y="6122894"/>
            <a:ext cx="609600" cy="1434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5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035" y="0"/>
            <a:ext cx="8596668" cy="1030941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Arial Rounded MT Bold" panose="020F0704030504030204" pitchFamily="34" charset="0"/>
              </a:rPr>
              <a:t>CUT, FOLD, and POP!</a:t>
            </a:r>
            <a:endParaRPr lang="en-US" sz="6000" dirty="0">
              <a:latin typeface="Arial Rounded MT Bold" panose="020F070403050403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389" y="887505"/>
            <a:ext cx="2528046" cy="4475919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50" y="1120682"/>
            <a:ext cx="2948432" cy="3758729"/>
          </a:xfrm>
        </p:spPr>
      </p:pic>
      <p:sp>
        <p:nvSpPr>
          <p:cNvPr id="11" name="TextBox 10"/>
          <p:cNvSpPr txBox="1"/>
          <p:nvPr/>
        </p:nvSpPr>
        <p:spPr>
          <a:xfrm>
            <a:off x="637450" y="4879411"/>
            <a:ext cx="43478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If the cat wasn’t </a:t>
            </a:r>
            <a:r>
              <a:rPr lang="en-US" dirty="0" err="1" smtClean="0">
                <a:solidFill>
                  <a:srgbClr val="C00000"/>
                </a:solidFill>
                <a:latin typeface="Arial Black" panose="020B0A04020102020204" pitchFamily="34" charset="0"/>
              </a:rPr>
              <a:t>enough,here</a:t>
            </a:r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is a dog and a rabbit you can fold from a square piece of paper!</a:t>
            </a:r>
          </a:p>
          <a:p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Follow the instructions on the graphic!</a:t>
            </a:r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61369" y="6449071"/>
            <a:ext cx="2259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More projects </a:t>
            </a:r>
            <a:endParaRPr lang="en-US" b="1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6808067" y="6418293"/>
            <a:ext cx="794003" cy="4089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995082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latin typeface="Arial Rounded MT Bold" panose="020F0704030504030204" pitchFamily="34" charset="0"/>
              </a:rPr>
              <a:t>CUT, FOLD, and POP!</a:t>
            </a:r>
            <a:endParaRPr lang="en-US" sz="6000" dirty="0">
              <a:latin typeface="Arial Rounded MT Bold" panose="020F070403050403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34" y="995082"/>
            <a:ext cx="5777132" cy="3604427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2266" y="995082"/>
            <a:ext cx="3463936" cy="3604427"/>
          </a:xfrm>
        </p:spPr>
        <p:txBody>
          <a:bodyPr>
            <a:normAutofit/>
          </a:bodyPr>
          <a:lstStyle/>
          <a:p>
            <a:r>
              <a:rPr lang="en-US" sz="17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Once you have mastered the animal faces, you are ready to make a boat! We didn’t have a sheet of paper big enough to make this one from Helen </a:t>
            </a:r>
            <a:r>
              <a:rPr lang="en-US" sz="1700" dirty="0" err="1" smtClean="0">
                <a:solidFill>
                  <a:srgbClr val="C00000"/>
                </a:solidFill>
                <a:latin typeface="Arial Black" panose="020B0A04020102020204" pitchFamily="34" charset="0"/>
              </a:rPr>
              <a:t>Hiebert</a:t>
            </a:r>
            <a:r>
              <a:rPr lang="en-US" sz="17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, but you can make one just like it in miniature.</a:t>
            </a:r>
            <a:endParaRPr lang="en-US" sz="17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sz="17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SUPPLIES:</a:t>
            </a:r>
          </a:p>
          <a:p>
            <a:r>
              <a:rPr lang="en-US" sz="17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One sheet of </a:t>
            </a:r>
            <a:r>
              <a:rPr lang="en-US" sz="17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8.5 x 11 </a:t>
            </a:r>
            <a:r>
              <a:rPr lang="en-US" sz="17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paper</a:t>
            </a:r>
            <a:endParaRPr lang="en-US" sz="17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3035" y="5011271"/>
            <a:ext cx="68938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MAKE A BOAT!</a:t>
            </a:r>
          </a:p>
          <a:p>
            <a:r>
              <a:rPr 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video instruction, click here: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https://www.thesprucecrafts.com/easy-origami-boat-instructions-4057416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75668" y="6293916"/>
            <a:ext cx="2151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More Projects</a:t>
            </a:r>
            <a:endParaRPr lang="en-US" sz="14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6521195" y="62054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7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98" y="331694"/>
            <a:ext cx="8596668" cy="977153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latin typeface="Arial Rounded MT Bold" panose="020F0704030504030204" pitchFamily="34" charset="0"/>
              </a:rPr>
              <a:t>CUT, FOLD, and POP!</a:t>
            </a:r>
            <a:endParaRPr lang="en-US" sz="60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29381" y="1631576"/>
            <a:ext cx="4136714" cy="4105835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Pop-up card style one:</a:t>
            </a:r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SUPPLIES:</a:t>
            </a:r>
          </a:p>
          <a:p>
            <a:r>
              <a:rPr lang="en-US" sz="1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Pen or Marker</a:t>
            </a:r>
          </a:p>
          <a:p>
            <a:r>
              <a:rPr lang="en-US" sz="1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Two sheets of different colored </a:t>
            </a:r>
            <a:r>
              <a:rPr lang="en-US" sz="1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paper 8.5 x 11</a:t>
            </a:r>
            <a:endParaRPr lang="en-US" sz="1200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sz="1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Glue stick</a:t>
            </a:r>
          </a:p>
          <a:p>
            <a:r>
              <a:rPr lang="en-US" sz="1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Scissors</a:t>
            </a: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INSTRUCTIONS:</a:t>
            </a:r>
          </a:p>
          <a:p>
            <a:r>
              <a:rPr lang="en-US" sz="1100" dirty="0" smtClean="0">
                <a:solidFill>
                  <a:srgbClr val="C00000"/>
                </a:solidFill>
                <a:latin typeface="Arial Black" panose="020B0A04020102020204" pitchFamily="34" charset="0"/>
                <a:hlinkClick r:id="rId3"/>
              </a:rPr>
              <a:t>https://www.youtube.com/watch?v=hBGLyjraKbs</a:t>
            </a:r>
            <a:endParaRPr lang="en-US" sz="1100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71" t="2074" r="10989" b="1629"/>
          <a:stretch/>
        </p:blipFill>
        <p:spPr>
          <a:xfrm>
            <a:off x="914399" y="1963270"/>
            <a:ext cx="3092824" cy="291353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76282" y="6286037"/>
            <a:ext cx="2483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One more project</a:t>
            </a:r>
            <a:endParaRPr lang="en-US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5377330" y="6305746"/>
            <a:ext cx="1416424" cy="3496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3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Arial Rounded MT Bold" panose="020F0704030504030204" pitchFamily="34" charset="0"/>
              </a:rPr>
              <a:t>CUT, FOLD, and POP!</a:t>
            </a:r>
            <a:endParaRPr lang="en-US" sz="6000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043083" y="1795930"/>
            <a:ext cx="5602940" cy="4031130"/>
          </a:xfrm>
        </p:spPr>
        <p:txBody>
          <a:bodyPr>
            <a:normAutofit fontScale="70000" lnSpcReduction="20000"/>
          </a:bodyPr>
          <a:lstStyle/>
          <a:p>
            <a:r>
              <a:rPr lang="en-US" sz="3500" b="1" dirty="0">
                <a:solidFill>
                  <a:srgbClr val="C00000"/>
                </a:solidFill>
                <a:latin typeface="Arial Black" panose="020B0A04020102020204" pitchFamily="34" charset="0"/>
              </a:rPr>
              <a:t>Pop-up card style two:</a:t>
            </a:r>
          </a:p>
          <a:p>
            <a:endParaRPr lang="en-US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endParaRPr lang="en-US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sz="3100" b="1" dirty="0">
                <a:solidFill>
                  <a:srgbClr val="C00000"/>
                </a:solidFill>
                <a:latin typeface="Arial Black" panose="020B0A04020102020204" pitchFamily="34" charset="0"/>
              </a:rPr>
              <a:t>SUPPLIES:</a:t>
            </a:r>
          </a:p>
          <a:p>
            <a:r>
              <a:rPr lang="en-US" b="1" dirty="0">
                <a:solidFill>
                  <a:srgbClr val="C00000"/>
                </a:solidFill>
                <a:latin typeface="Arial Black" panose="020B0A04020102020204" pitchFamily="34" charset="0"/>
              </a:rPr>
              <a:t>Pen or Marker</a:t>
            </a:r>
          </a:p>
          <a:p>
            <a:r>
              <a:rPr lang="en-US" b="1" dirty="0">
                <a:solidFill>
                  <a:srgbClr val="C00000"/>
                </a:solidFill>
                <a:latin typeface="Arial Black" panose="020B0A04020102020204" pitchFamily="34" charset="0"/>
              </a:rPr>
              <a:t>Four sheets of different </a:t>
            </a:r>
            <a:r>
              <a:rPr lang="en-US" b="1">
                <a:solidFill>
                  <a:srgbClr val="C00000"/>
                </a:solidFill>
                <a:latin typeface="Arial Black" panose="020B0A04020102020204" pitchFamily="34" charset="0"/>
              </a:rPr>
              <a:t>colored </a:t>
            </a:r>
            <a:r>
              <a:rPr lang="en-US" b="1" smtClean="0">
                <a:solidFill>
                  <a:srgbClr val="C00000"/>
                </a:solidFill>
                <a:latin typeface="Arial Black" panose="020B0A04020102020204" pitchFamily="34" charset="0"/>
              </a:rPr>
              <a:t>paper 8.5 x 11</a:t>
            </a:r>
            <a:endParaRPr lang="en-US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Arial Black" panose="020B0A04020102020204" pitchFamily="34" charset="0"/>
              </a:rPr>
              <a:t>Glue stick</a:t>
            </a:r>
          </a:p>
          <a:p>
            <a:r>
              <a:rPr lang="en-US" b="1" dirty="0">
                <a:solidFill>
                  <a:srgbClr val="C00000"/>
                </a:solidFill>
                <a:latin typeface="Arial Black" panose="020B0A04020102020204" pitchFamily="34" charset="0"/>
              </a:rPr>
              <a:t>Scissors</a:t>
            </a:r>
          </a:p>
          <a:p>
            <a:endParaRPr lang="en-US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endParaRPr lang="en-US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n-US" sz="3100" b="1" dirty="0">
                <a:solidFill>
                  <a:srgbClr val="C00000"/>
                </a:solidFill>
                <a:latin typeface="Arial Black" panose="020B0A04020102020204" pitchFamily="34" charset="0"/>
              </a:rPr>
              <a:t>INSTRUCTIONS:</a:t>
            </a:r>
          </a:p>
          <a:p>
            <a:r>
              <a:rPr lang="en-US" sz="2400" b="1" dirty="0">
                <a:solidFill>
                  <a:srgbClr val="C00000"/>
                </a:solidFill>
                <a:latin typeface="Arial Black" panose="020B0A04020102020204" pitchFamily="34" charset="0"/>
                <a:hlinkClick r:id="rId3"/>
              </a:rPr>
              <a:t>https://www.youtube.com/watch?v=ehki9RFBf5o</a:t>
            </a:r>
            <a:endParaRPr lang="en-US" sz="2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24" y="2350434"/>
            <a:ext cx="3816213" cy="206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3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269</TotalTime>
  <Words>331</Words>
  <Application>Microsoft Office PowerPoint</Application>
  <PresentationFormat>Widescreen</PresentationFormat>
  <Paragraphs>68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Arial Rounded MT Bold</vt:lpstr>
      <vt:lpstr>Calibri</vt:lpstr>
      <vt:lpstr>Trebuchet MS</vt:lpstr>
      <vt:lpstr>Wingdings 3</vt:lpstr>
      <vt:lpstr>Facet</vt:lpstr>
      <vt:lpstr>CUT, FOLD, and POP!</vt:lpstr>
      <vt:lpstr>CUT, FOLD, and POP!</vt:lpstr>
      <vt:lpstr>CUT, FOLD, and POP!</vt:lpstr>
      <vt:lpstr>CUT, FOLD, and POP!</vt:lpstr>
      <vt:lpstr>CUT, FOLD, and POP!</vt:lpstr>
      <vt:lpstr>CUT, FOLD, and POP!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CUT, FOLD, and POP!</dc:title>
  <dc:creator>jean</dc:creator>
  <cp:lastModifiedBy>jean</cp:lastModifiedBy>
  <cp:revision>32</cp:revision>
  <dcterms:created xsi:type="dcterms:W3CDTF">2020-06-11T21:05:16Z</dcterms:created>
  <dcterms:modified xsi:type="dcterms:W3CDTF">2020-06-16T03:21:42Z</dcterms:modified>
</cp:coreProperties>
</file>