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C3C0E-C17A-45DE-A69D-113B3D54266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7A4B5-7403-4728-B80A-F66188D5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7A4B5-7403-4728-B80A-F66188D50E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6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0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53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5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581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66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9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4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7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2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3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1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dbrightly.com/diy-accordion-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hyperlink" Target="https://flyingfish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rial Rounded MT Bold" panose="020F0704030504030204" pitchFamily="34" charset="0"/>
              </a:rPr>
              <a:t>    MAKE A BOOK!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894" y="3865143"/>
            <a:ext cx="5131794" cy="289424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Accordion Book</a:t>
            </a:r>
          </a:p>
          <a:p>
            <a:r>
              <a:rPr 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Supplies needed: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8.5 x 11 white card stock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8.5 x 11 decorative paper</a:t>
            </a:r>
            <a:endParaRPr lang="en-US" sz="100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2 pieces of </a:t>
            </a:r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light cardboard 3’ x 4.5’</a:t>
            </a:r>
            <a:endParaRPr lang="en-US" sz="100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Glue stick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Scissors</a:t>
            </a:r>
            <a:endParaRPr lang="en-US" sz="1000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8282" y="4491317"/>
            <a:ext cx="5423647" cy="20170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link below for instructions:</a:t>
            </a:r>
          </a:p>
          <a:p>
            <a:r>
              <a:rPr lang="en-US" sz="1000" dirty="0" smtClean="0">
                <a:solidFill>
                  <a:schemeClr val="accent5"/>
                </a:solidFill>
                <a:latin typeface="Arial Black" panose="020B0A04020102020204" pitchFamily="34" charset="0"/>
                <a:hlinkClick r:id="rId3"/>
              </a:rPr>
              <a:t>https://www.readbrightly.com/diy-accordion-book/</a:t>
            </a:r>
            <a:endParaRPr lang="en-US" sz="1000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out this awesome book artist, Julie Chen!</a:t>
            </a:r>
          </a:p>
          <a:p>
            <a:r>
              <a:rPr lang="en-US" sz="900" dirty="0" smtClean="0">
                <a:latin typeface="Arial Black" panose="020B0A04020102020204" pitchFamily="34" charset="0"/>
                <a:hlinkClick r:id="rId4"/>
              </a:rPr>
              <a:t>https://flyingfishpress.com/</a:t>
            </a:r>
            <a:endParaRPr lang="en-US" sz="9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94" y="1693165"/>
            <a:ext cx="8220635" cy="2171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2376" y="3865143"/>
            <a:ext cx="130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Julie Chen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62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Rounded MT Bold</vt:lpstr>
      <vt:lpstr>Calibri</vt:lpstr>
      <vt:lpstr>Trebuchet MS</vt:lpstr>
      <vt:lpstr>Wingdings 3</vt:lpstr>
      <vt:lpstr>Facet</vt:lpstr>
      <vt:lpstr>    MAKE A BOOK!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BOOK!</dc:title>
  <dc:creator>jean</dc:creator>
  <cp:lastModifiedBy>jean</cp:lastModifiedBy>
  <cp:revision>8</cp:revision>
  <dcterms:created xsi:type="dcterms:W3CDTF">2020-06-11T15:47:15Z</dcterms:created>
  <dcterms:modified xsi:type="dcterms:W3CDTF">2020-06-16T03:01:07Z</dcterms:modified>
</cp:coreProperties>
</file>