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1" d="100"/>
          <a:sy n="71" d="100"/>
        </p:scale>
        <p:origin x="48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BC3C0E-C17A-45DE-A69D-113B3D54266E}" type="datetimeFigureOut">
              <a:rPr lang="en-US" smtClean="0"/>
              <a:t>6/15/2020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F7A4B5-7403-4728-B80A-F66188D50E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5679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F7A4B5-7403-4728-B80A-F66188D50EF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47957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45696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7202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175377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24511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995813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3525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6/15/2020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02668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7041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15964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6245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6/15/2020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52495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8571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06234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9375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6/15/2020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3719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6/15/2020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1059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6/15/2020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8112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  <p:sldLayoutId id="2147483680" r:id="rId12"/>
    <p:sldLayoutId id="2147483681" r:id="rId13"/>
    <p:sldLayoutId id="2147483682" r:id="rId14"/>
    <p:sldLayoutId id="2147483683" r:id="rId15"/>
    <p:sldLayoutId id="214748368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eadbrightly.com/diy-accordion-book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.jpg"/><Relationship Id="rId4" Type="http://schemas.openxmlformats.org/officeDocument/2006/relationships/hyperlink" Target="https://flyingfishpress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7200" dirty="0" smtClean="0">
                <a:latin typeface="Arial Rounded MT Bold" panose="020F0704030504030204" pitchFamily="34" charset="0"/>
              </a:rPr>
              <a:t>    MAKE A BOOK!</a:t>
            </a:r>
            <a:endParaRPr lang="en-US" sz="7200" dirty="0"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88894" y="3865143"/>
            <a:ext cx="5131794" cy="2894245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accent2"/>
                </a:solidFill>
                <a:latin typeface="Arial Black" panose="020B0A04020102020204" pitchFamily="34" charset="0"/>
              </a:rPr>
              <a:t>Accordion Book</a:t>
            </a:r>
          </a:p>
          <a:p>
            <a:r>
              <a:rPr lang="en-US" sz="1400" dirty="0" smtClean="0">
                <a:solidFill>
                  <a:schemeClr val="accent2"/>
                </a:solidFill>
                <a:latin typeface="Arial Black" panose="020B0A04020102020204" pitchFamily="34" charset="0"/>
              </a:rPr>
              <a:t>Supplies needed:</a:t>
            </a:r>
          </a:p>
          <a:p>
            <a:r>
              <a:rPr lang="en-US" sz="1000" dirty="0" smtClean="0">
                <a:solidFill>
                  <a:schemeClr val="accent2"/>
                </a:solidFill>
                <a:latin typeface="Arial Black" panose="020B0A04020102020204" pitchFamily="34" charset="0"/>
              </a:rPr>
              <a:t>8.5 x 11 white card stock</a:t>
            </a:r>
          </a:p>
          <a:p>
            <a:r>
              <a:rPr lang="en-US" sz="1000" dirty="0" smtClean="0">
                <a:solidFill>
                  <a:schemeClr val="accent2"/>
                </a:solidFill>
                <a:latin typeface="Arial Black" panose="020B0A04020102020204" pitchFamily="34" charset="0"/>
              </a:rPr>
              <a:t>8.5 x 11 decorative paper</a:t>
            </a:r>
            <a:endParaRPr lang="en-US" sz="1000" dirty="0" smtClean="0">
              <a:solidFill>
                <a:schemeClr val="accent2"/>
              </a:solidFill>
              <a:latin typeface="Arial Black" panose="020B0A04020102020204" pitchFamily="34" charset="0"/>
            </a:endParaRPr>
          </a:p>
          <a:p>
            <a:r>
              <a:rPr lang="en-US" sz="1000" dirty="0" smtClean="0">
                <a:solidFill>
                  <a:schemeClr val="accent2"/>
                </a:solidFill>
                <a:latin typeface="Arial Black" panose="020B0A04020102020204" pitchFamily="34" charset="0"/>
              </a:rPr>
              <a:t>2 pieces of </a:t>
            </a:r>
            <a:r>
              <a:rPr lang="en-US" sz="1000" dirty="0" smtClean="0">
                <a:solidFill>
                  <a:schemeClr val="accent2"/>
                </a:solidFill>
                <a:latin typeface="Arial Black" panose="020B0A04020102020204" pitchFamily="34" charset="0"/>
              </a:rPr>
              <a:t>light cardboard 3’ x 4.5’</a:t>
            </a:r>
            <a:endParaRPr lang="en-US" sz="1000" dirty="0" smtClean="0">
              <a:solidFill>
                <a:schemeClr val="accent2"/>
              </a:solidFill>
              <a:latin typeface="Arial Black" panose="020B0A04020102020204" pitchFamily="34" charset="0"/>
            </a:endParaRPr>
          </a:p>
          <a:p>
            <a:r>
              <a:rPr lang="en-US" sz="1000" dirty="0" smtClean="0">
                <a:solidFill>
                  <a:schemeClr val="accent2"/>
                </a:solidFill>
                <a:latin typeface="Arial Black" panose="020B0A04020102020204" pitchFamily="34" charset="0"/>
              </a:rPr>
              <a:t>Glue stick</a:t>
            </a:r>
          </a:p>
          <a:p>
            <a:r>
              <a:rPr lang="en-US" sz="1000" dirty="0" smtClean="0">
                <a:solidFill>
                  <a:schemeClr val="accent2"/>
                </a:solidFill>
                <a:latin typeface="Arial Black" panose="020B0A04020102020204" pitchFamily="34" charset="0"/>
              </a:rPr>
              <a:t>Scissors</a:t>
            </a:r>
            <a:endParaRPr lang="en-US" sz="1000" dirty="0" smtClean="0">
              <a:solidFill>
                <a:schemeClr val="accent2"/>
              </a:solidFill>
              <a:latin typeface="Arial Black" panose="020B0A04020102020204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38282" y="4491317"/>
            <a:ext cx="5423647" cy="2017059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Click the link below for instructions:</a:t>
            </a:r>
          </a:p>
          <a:p>
            <a:r>
              <a:rPr lang="en-US" sz="1000" dirty="0" smtClean="0">
                <a:solidFill>
                  <a:schemeClr val="accent5"/>
                </a:solidFill>
                <a:latin typeface="Arial Black" panose="020B0A04020102020204" pitchFamily="34" charset="0"/>
                <a:hlinkClick r:id="rId3"/>
              </a:rPr>
              <a:t>https://www.readbrightly.com/diy-accordion-book/</a:t>
            </a:r>
            <a:endParaRPr lang="en-US" sz="1000" dirty="0" smtClean="0">
              <a:solidFill>
                <a:schemeClr val="accent5"/>
              </a:solidFill>
              <a:latin typeface="Arial Black" panose="020B0A04020102020204" pitchFamily="34" charset="0"/>
            </a:endParaRPr>
          </a:p>
          <a:p>
            <a:r>
              <a:rPr lang="en-US" dirty="0" smtClean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Check out this awesome book artist, Julie Chen!</a:t>
            </a:r>
          </a:p>
          <a:p>
            <a:r>
              <a:rPr lang="en-US" sz="900" dirty="0" smtClean="0">
                <a:latin typeface="Arial Black" panose="020B0A04020102020204" pitchFamily="34" charset="0"/>
                <a:hlinkClick r:id="rId4"/>
              </a:rPr>
              <a:t>https://flyingfishpress.com/</a:t>
            </a:r>
            <a:endParaRPr lang="en-US" sz="900" dirty="0">
              <a:latin typeface="Arial Black" panose="020B0A040201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894" y="1693165"/>
            <a:ext cx="8220635" cy="217197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032376" y="3865143"/>
            <a:ext cx="130884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Julie Chen</a:t>
            </a:r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7416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Yellow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141</TotalTime>
  <Words>62</Words>
  <Application>Microsoft Office PowerPoint</Application>
  <PresentationFormat>Widescreen</PresentationFormat>
  <Paragraphs>14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Arial Black</vt:lpstr>
      <vt:lpstr>Arial Rounded MT Bold</vt:lpstr>
      <vt:lpstr>Calibri</vt:lpstr>
      <vt:lpstr>Trebuchet MS</vt:lpstr>
      <vt:lpstr>Wingdings 3</vt:lpstr>
      <vt:lpstr>Facet</vt:lpstr>
      <vt:lpstr>    MAKE A BOOK!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MAKE A BOOK!</dc:title>
  <dc:creator>jean</dc:creator>
  <cp:lastModifiedBy>jean</cp:lastModifiedBy>
  <cp:revision>8</cp:revision>
  <dcterms:created xsi:type="dcterms:W3CDTF">2020-06-11T15:47:15Z</dcterms:created>
  <dcterms:modified xsi:type="dcterms:W3CDTF">2020-06-16T03:01:07Z</dcterms:modified>
</cp:coreProperties>
</file>