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80A51-AC85-4C5B-AFB6-A9B91A6D177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6AFE0-21B7-4A2E-AF2B-F4D62DFE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1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6AFE0-21B7-4A2E-AF2B-F4D62DFE3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appyhooligans.ca/paper-pl%20ate-woven-bowls/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www.artsy.net/article/artsy-editorial-7-artists-weaving-new-tapestry-tradi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86" y="0"/>
            <a:ext cx="8596668" cy="863556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UN-DE-WEAVE-ABLE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68485" y="4778801"/>
            <a:ext cx="4683443" cy="183715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Click Here for video instruction:</a:t>
            </a:r>
          </a:p>
          <a:p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hlinkClick r:id="rId3"/>
              </a:rPr>
              <a:t>https://happyhooligans.ca/paper-pl ate-woven-bowls</a:t>
            </a: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  <a:hlinkClick r:id="rId3"/>
              </a:rPr>
              <a:t>/</a:t>
            </a: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Click Here for inspiration:</a:t>
            </a:r>
          </a:p>
          <a:p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hlinkClick r:id="rId4"/>
              </a:rPr>
              <a:t>https://www.artsy.net/article/artsy-editorial-7-artists-weaving-new-tapestry-traditions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483972" y="3454374"/>
            <a:ext cx="2494918" cy="280299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Paper Plate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Pencil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Yarn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Scissors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Glue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Something round to trace</a:t>
            </a:r>
            <a:endParaRPr lang="en-US" sz="19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772" y="863556"/>
            <a:ext cx="2472268" cy="3708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39" y="863556"/>
            <a:ext cx="3024093" cy="2268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1" y="847095"/>
            <a:ext cx="3628952" cy="30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33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Rounded MT Bold</vt:lpstr>
      <vt:lpstr>Calibri</vt:lpstr>
      <vt:lpstr>Trebuchet MS</vt:lpstr>
      <vt:lpstr>Wingdings 3</vt:lpstr>
      <vt:lpstr>Facet</vt:lpstr>
      <vt:lpstr>UN-DE-WEAVE-ABLE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UN-DE-WEAVE-ABLE</dc:title>
  <dc:creator>jean</dc:creator>
  <cp:lastModifiedBy>jean</cp:lastModifiedBy>
  <cp:revision>5</cp:revision>
  <dcterms:created xsi:type="dcterms:W3CDTF">2020-06-11T20:17:58Z</dcterms:created>
  <dcterms:modified xsi:type="dcterms:W3CDTF">2020-06-16T03:02:42Z</dcterms:modified>
</cp:coreProperties>
</file>