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598" y="44407"/>
            <a:ext cx="3604809" cy="90935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LANTERN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73271" y="1463309"/>
            <a:ext cx="3810000" cy="371829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SUPPLIES: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Popsicle sticks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Washi tape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Tracing paper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Scissors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Pencil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Markers or Paint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Hot glue</a:t>
            </a:r>
          </a:p>
          <a:p>
            <a:r>
              <a:rPr lang="en-US" smtClean="0">
                <a:solidFill>
                  <a:schemeClr val="accent2"/>
                </a:solidFill>
                <a:latin typeface="Arial Black" panose="020B0A04020102020204" pitchFamily="34" charset="0"/>
              </a:rPr>
              <a:t>Tealight</a:t>
            </a:r>
            <a:endParaRPr lang="en-US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58" y="1085352"/>
            <a:ext cx="4276165" cy="42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LANTERN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734280" y="1671664"/>
            <a:ext cx="3868286" cy="39133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Step One:</a:t>
            </a:r>
          </a:p>
          <a:p>
            <a:endParaRPr lang="en-US" sz="2400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Glue four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popsicle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sticks together to make the sides of the lantern. 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If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you want to add the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base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to the lantern,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make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one more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popsicle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stick square.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6" y="1671664"/>
            <a:ext cx="4941674" cy="3707160"/>
          </a:xfrm>
        </p:spPr>
      </p:pic>
    </p:spTree>
    <p:extLst>
      <p:ext uri="{BB962C8B-B14F-4D97-AF65-F5344CB8AC3E}">
        <p14:creationId xmlns:p14="http://schemas.microsoft.com/office/powerpoint/2010/main" val="24898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LANTERN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49" y="1685365"/>
            <a:ext cx="5145445" cy="385908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4394" y="2492283"/>
            <a:ext cx="4184034" cy="170319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Step Two: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Cut 4 square pieces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of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tracing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paper the same size as the popsicle stick squares.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2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LANTERN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21286"/>
            <a:ext cx="5288226" cy="396713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1528" y="2160590"/>
            <a:ext cx="3312475" cy="216936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Step Three: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Make your drawing or painting on each piece of tracing paper.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7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LANTERN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40" y="1634295"/>
            <a:ext cx="5131266" cy="384938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646" y="2393578"/>
            <a:ext cx="3348333" cy="211567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Step Four: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Glue the tracing papers to the wood stick squares.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9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LANTERN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6" y="1662699"/>
            <a:ext cx="5479426" cy="411057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4234" y="2096913"/>
            <a:ext cx="3173507" cy="350984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Step Five: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Glue the sides together using a hot glue gun. You can also regular white glue - It just takes little extra time to dry.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9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LANTERN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79905"/>
            <a:ext cx="4550149" cy="455014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6985" y="2528142"/>
            <a:ext cx="4042827" cy="263552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Step Six: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Decorate the lantern edges with washi tape. Place an LED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tealight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candle inside it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and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you are all set 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741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139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Arial Rounded MT Bold</vt:lpstr>
      <vt:lpstr>Trebuchet MS</vt:lpstr>
      <vt:lpstr>Wingdings 3</vt:lpstr>
      <vt:lpstr>Facet</vt:lpstr>
      <vt:lpstr>LANTERN</vt:lpstr>
      <vt:lpstr>LANTERN</vt:lpstr>
      <vt:lpstr>LANTERN</vt:lpstr>
      <vt:lpstr>LANTERN</vt:lpstr>
      <vt:lpstr>LANTERN</vt:lpstr>
      <vt:lpstr>LANTERN</vt:lpstr>
      <vt:lpstr>LANTERN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LANTERN</dc:title>
  <dc:creator>jean</dc:creator>
  <cp:lastModifiedBy>jean</cp:lastModifiedBy>
  <cp:revision>14</cp:revision>
  <dcterms:created xsi:type="dcterms:W3CDTF">2020-06-12T17:07:24Z</dcterms:created>
  <dcterms:modified xsi:type="dcterms:W3CDTF">2020-06-14T01:44:38Z</dcterms:modified>
</cp:coreProperties>
</file>