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s://www.youtube.com/watch?v=RoRJRSgMjxI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035" y="152400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 Rounded MT Bold" panose="020F0704030504030204" pitchFamily="34" charset="0"/>
              </a:rPr>
              <a:t>FROZEN SCULPTURE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Supplies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Yarn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Balloons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Glue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Container for glue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0" y="4657998"/>
            <a:ext cx="6499412" cy="1613552"/>
          </a:xfrm>
        </p:spPr>
        <p:txBody>
          <a:bodyPr/>
          <a:lstStyle/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Click here for a short how to video:</a:t>
            </a: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https://www.youtube.com/watch?v=RoRJRSgMjxI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0798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We call this frozen sculpture not because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it’s COLD,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but because it’s frozen in time!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 descr="aid1943347-v4-728px-Make-a-String-Ornament-Step-11-Version-3.jpg.webp (728×410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1" t="22552" r="21789" b="18997"/>
          <a:stretch/>
        </p:blipFill>
        <p:spPr>
          <a:xfrm>
            <a:off x="4572000" y="1824756"/>
            <a:ext cx="3735570" cy="25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170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38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Rounded MT Bold</vt:lpstr>
      <vt:lpstr>Trebuchet MS</vt:lpstr>
      <vt:lpstr>Wingdings 3</vt:lpstr>
      <vt:lpstr>Facet</vt:lpstr>
      <vt:lpstr>FROZEN SCULPTURE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FROZEN SCULPTURE</dc:title>
  <dc:creator>jean</dc:creator>
  <cp:lastModifiedBy>jean</cp:lastModifiedBy>
  <cp:revision>6</cp:revision>
  <dcterms:created xsi:type="dcterms:W3CDTF">2020-06-11T17:45:51Z</dcterms:created>
  <dcterms:modified xsi:type="dcterms:W3CDTF">2020-06-11T18:43:18Z</dcterms:modified>
</cp:coreProperties>
</file>